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56" r:id="rId3"/>
    <p:sldId id="264" r:id="rId4"/>
    <p:sldId id="257" r:id="rId5"/>
    <p:sldId id="258" r:id="rId6"/>
    <p:sldId id="259" r:id="rId7"/>
    <p:sldId id="260" r:id="rId8"/>
    <p:sldId id="266" r:id="rId9"/>
    <p:sldId id="261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B2B5ED-D920-4D42-91A1-B92D54771941}" v="20" dt="2022-11-15T03:19:51.4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iya Singh" userId="31292a0d85f95193" providerId="LiveId" clId="{25B2B5ED-D920-4D42-91A1-B92D54771941}"/>
    <pc:docChg chg="undo custSel addSld delSld modSld sldOrd modMainMaster">
      <pc:chgData name="Taniya Singh" userId="31292a0d85f95193" providerId="LiveId" clId="{25B2B5ED-D920-4D42-91A1-B92D54771941}" dt="2022-11-15T03:21:36.383" v="372"/>
      <pc:docMkLst>
        <pc:docMk/>
      </pc:docMkLst>
      <pc:sldChg chg="addSp modSp new mod ord">
        <pc:chgData name="Taniya Singh" userId="31292a0d85f95193" providerId="LiveId" clId="{25B2B5ED-D920-4D42-91A1-B92D54771941}" dt="2022-11-15T03:15:50.094" v="316"/>
        <pc:sldMkLst>
          <pc:docMk/>
          <pc:sldMk cId="3244269561" sldId="256"/>
        </pc:sldMkLst>
        <pc:picChg chg="add mod">
          <ac:chgData name="Taniya Singh" userId="31292a0d85f95193" providerId="LiveId" clId="{25B2B5ED-D920-4D42-91A1-B92D54771941}" dt="2022-11-15T02:30:08.697" v="306"/>
          <ac:picMkLst>
            <pc:docMk/>
            <pc:sldMk cId="3244269561" sldId="256"/>
            <ac:picMk id="2" creationId="{589453D6-D721-C01D-E026-C10F4C9863F6}"/>
          </ac:picMkLst>
        </pc:picChg>
        <pc:picChg chg="add mod">
          <ac:chgData name="Taniya Singh" userId="31292a0d85f95193" providerId="LiveId" clId="{25B2B5ED-D920-4D42-91A1-B92D54771941}" dt="2022-11-15T03:08:40.067" v="308" actId="571"/>
          <ac:picMkLst>
            <pc:docMk/>
            <pc:sldMk cId="3244269561" sldId="256"/>
            <ac:picMk id="3" creationId="{0C8B7110-4110-B6C5-F229-F214FEC74529}"/>
          </ac:picMkLst>
        </pc:picChg>
        <pc:picChg chg="add mod">
          <ac:chgData name="Taniya Singh" userId="31292a0d85f95193" providerId="LiveId" clId="{25B2B5ED-D920-4D42-91A1-B92D54771941}" dt="2022-11-15T03:15:29.857" v="312" actId="1076"/>
          <ac:picMkLst>
            <pc:docMk/>
            <pc:sldMk cId="3244269561" sldId="256"/>
            <ac:picMk id="5" creationId="{CA82609E-FDAA-7B6B-8E42-8F7CBE25C56C}"/>
          </ac:picMkLst>
        </pc:picChg>
      </pc:sldChg>
      <pc:sldChg chg="new del">
        <pc:chgData name="Taniya Singh" userId="31292a0d85f95193" providerId="LiveId" clId="{25B2B5ED-D920-4D42-91A1-B92D54771941}" dt="2022-11-15T02:15:27.527" v="2" actId="47"/>
        <pc:sldMkLst>
          <pc:docMk/>
          <pc:sldMk cId="2881972551" sldId="257"/>
        </pc:sldMkLst>
      </pc:sldChg>
      <pc:sldChg chg="modSp new mod setBg">
        <pc:chgData name="Taniya Singh" userId="31292a0d85f95193" providerId="LiveId" clId="{25B2B5ED-D920-4D42-91A1-B92D54771941}" dt="2022-11-15T03:10:34.896" v="310"/>
        <pc:sldMkLst>
          <pc:docMk/>
          <pc:sldMk cId="4290039404" sldId="257"/>
        </pc:sldMkLst>
        <pc:spChg chg="mod">
          <ac:chgData name="Taniya Singh" userId="31292a0d85f95193" providerId="LiveId" clId="{25B2B5ED-D920-4D42-91A1-B92D54771941}" dt="2022-11-15T02:18:36.931" v="87" actId="1076"/>
          <ac:spMkLst>
            <pc:docMk/>
            <pc:sldMk cId="4290039404" sldId="257"/>
            <ac:spMk id="2" creationId="{3D3AD6F7-F3B1-4E56-FA82-6490CA6770B1}"/>
          </ac:spMkLst>
        </pc:spChg>
        <pc:spChg chg="mod">
          <ac:chgData name="Taniya Singh" userId="31292a0d85f95193" providerId="LiveId" clId="{25B2B5ED-D920-4D42-91A1-B92D54771941}" dt="2022-11-15T02:18:44.797" v="93" actId="20577"/>
          <ac:spMkLst>
            <pc:docMk/>
            <pc:sldMk cId="4290039404" sldId="257"/>
            <ac:spMk id="3" creationId="{D406FEC2-36D0-D444-F138-AB112E9435CA}"/>
          </ac:spMkLst>
        </pc:spChg>
      </pc:sldChg>
      <pc:sldChg chg="modSp new mod">
        <pc:chgData name="Taniya Singh" userId="31292a0d85f95193" providerId="LiveId" clId="{25B2B5ED-D920-4D42-91A1-B92D54771941}" dt="2022-11-15T02:20:11.069" v="143" actId="1076"/>
        <pc:sldMkLst>
          <pc:docMk/>
          <pc:sldMk cId="3782985741" sldId="258"/>
        </pc:sldMkLst>
        <pc:spChg chg="mod">
          <ac:chgData name="Taniya Singh" userId="31292a0d85f95193" providerId="LiveId" clId="{25B2B5ED-D920-4D42-91A1-B92D54771941}" dt="2022-11-15T02:20:11.069" v="143" actId="1076"/>
          <ac:spMkLst>
            <pc:docMk/>
            <pc:sldMk cId="3782985741" sldId="258"/>
            <ac:spMk id="2" creationId="{2CF5FC64-1538-A6A3-AC7C-7E8C34980438}"/>
          </ac:spMkLst>
        </pc:spChg>
        <pc:spChg chg="mod">
          <ac:chgData name="Taniya Singh" userId="31292a0d85f95193" providerId="LiveId" clId="{25B2B5ED-D920-4D42-91A1-B92D54771941}" dt="2022-11-15T02:20:07.813" v="142" actId="1076"/>
          <ac:spMkLst>
            <pc:docMk/>
            <pc:sldMk cId="3782985741" sldId="258"/>
            <ac:spMk id="3" creationId="{9E95A30E-C054-0E27-4A2C-FD3959A5EB8A}"/>
          </ac:spMkLst>
        </pc:spChg>
      </pc:sldChg>
      <pc:sldChg chg="modSp new mod">
        <pc:chgData name="Taniya Singh" userId="31292a0d85f95193" providerId="LiveId" clId="{25B2B5ED-D920-4D42-91A1-B92D54771941}" dt="2022-11-15T02:21:29.310" v="211" actId="1076"/>
        <pc:sldMkLst>
          <pc:docMk/>
          <pc:sldMk cId="3601479273" sldId="259"/>
        </pc:sldMkLst>
        <pc:spChg chg="mod">
          <ac:chgData name="Taniya Singh" userId="31292a0d85f95193" providerId="LiveId" clId="{25B2B5ED-D920-4D42-91A1-B92D54771941}" dt="2022-11-15T02:21:26.474" v="210" actId="1076"/>
          <ac:spMkLst>
            <pc:docMk/>
            <pc:sldMk cId="3601479273" sldId="259"/>
            <ac:spMk id="2" creationId="{8E127AD9-06C0-5EF5-38C8-22691E08195A}"/>
          </ac:spMkLst>
        </pc:spChg>
        <pc:spChg chg="mod">
          <ac:chgData name="Taniya Singh" userId="31292a0d85f95193" providerId="LiveId" clId="{25B2B5ED-D920-4D42-91A1-B92D54771941}" dt="2022-11-15T02:21:29.310" v="211" actId="1076"/>
          <ac:spMkLst>
            <pc:docMk/>
            <pc:sldMk cId="3601479273" sldId="259"/>
            <ac:spMk id="3" creationId="{6C370575-90A0-7D90-6D45-A288FD2969AE}"/>
          </ac:spMkLst>
        </pc:spChg>
      </pc:sldChg>
      <pc:sldChg chg="addSp modSp new mod">
        <pc:chgData name="Taniya Singh" userId="31292a0d85f95193" providerId="LiveId" clId="{25B2B5ED-D920-4D42-91A1-B92D54771941}" dt="2022-11-15T02:23:13.892" v="231" actId="1076"/>
        <pc:sldMkLst>
          <pc:docMk/>
          <pc:sldMk cId="3144863492" sldId="260"/>
        </pc:sldMkLst>
        <pc:spChg chg="mod">
          <ac:chgData name="Taniya Singh" userId="31292a0d85f95193" providerId="LiveId" clId="{25B2B5ED-D920-4D42-91A1-B92D54771941}" dt="2022-11-15T02:21:55.949" v="225" actId="122"/>
          <ac:spMkLst>
            <pc:docMk/>
            <pc:sldMk cId="3144863492" sldId="260"/>
            <ac:spMk id="2" creationId="{D0BF9615-CA00-3685-E4AE-D5AD6D6A06BD}"/>
          </ac:spMkLst>
        </pc:spChg>
        <pc:spChg chg="mod">
          <ac:chgData name="Taniya Singh" userId="31292a0d85f95193" providerId="LiveId" clId="{25B2B5ED-D920-4D42-91A1-B92D54771941}" dt="2022-11-15T02:23:10.122" v="229" actId="20577"/>
          <ac:spMkLst>
            <pc:docMk/>
            <pc:sldMk cId="3144863492" sldId="260"/>
            <ac:spMk id="3" creationId="{174487C9-ECA1-4CED-2C4E-26DF02472CD3}"/>
          </ac:spMkLst>
        </pc:spChg>
        <pc:picChg chg="add mod">
          <ac:chgData name="Taniya Singh" userId="31292a0d85f95193" providerId="LiveId" clId="{25B2B5ED-D920-4D42-91A1-B92D54771941}" dt="2022-11-15T02:23:13.892" v="231" actId="1076"/>
          <ac:picMkLst>
            <pc:docMk/>
            <pc:sldMk cId="3144863492" sldId="260"/>
            <ac:picMk id="4" creationId="{279766E3-74CA-8DF8-206A-6F7455E3014B}"/>
          </ac:picMkLst>
        </pc:picChg>
      </pc:sldChg>
      <pc:sldChg chg="addSp modSp new mod">
        <pc:chgData name="Taniya Singh" userId="31292a0d85f95193" providerId="LiveId" clId="{25B2B5ED-D920-4D42-91A1-B92D54771941}" dt="2022-11-15T02:27:20.312" v="297" actId="1076"/>
        <pc:sldMkLst>
          <pc:docMk/>
          <pc:sldMk cId="782380621" sldId="261"/>
        </pc:sldMkLst>
        <pc:spChg chg="mod">
          <ac:chgData name="Taniya Singh" userId="31292a0d85f95193" providerId="LiveId" clId="{25B2B5ED-D920-4D42-91A1-B92D54771941}" dt="2022-11-15T02:27:09.765" v="295" actId="1076"/>
          <ac:spMkLst>
            <pc:docMk/>
            <pc:sldMk cId="782380621" sldId="261"/>
            <ac:spMk id="2" creationId="{A25FFA6A-C10A-A901-8081-063849209DB5}"/>
          </ac:spMkLst>
        </pc:spChg>
        <pc:spChg chg="mod">
          <ac:chgData name="Taniya Singh" userId="31292a0d85f95193" providerId="LiveId" clId="{25B2B5ED-D920-4D42-91A1-B92D54771941}" dt="2022-11-15T02:27:20.312" v="297" actId="1076"/>
          <ac:spMkLst>
            <pc:docMk/>
            <pc:sldMk cId="782380621" sldId="261"/>
            <ac:spMk id="3" creationId="{6DE92F0E-43FF-B66D-D7DC-E74E9B0F9537}"/>
          </ac:spMkLst>
        </pc:spChg>
        <pc:picChg chg="add mod">
          <ac:chgData name="Taniya Singh" userId="31292a0d85f95193" providerId="LiveId" clId="{25B2B5ED-D920-4D42-91A1-B92D54771941}" dt="2022-11-15T02:25:07.462" v="268" actId="1076"/>
          <ac:picMkLst>
            <pc:docMk/>
            <pc:sldMk cId="782380621" sldId="261"/>
            <ac:picMk id="4" creationId="{722700C0-AFC6-00D4-BE2F-E672C861FCD5}"/>
          </ac:picMkLst>
        </pc:picChg>
        <pc:picChg chg="add mod">
          <ac:chgData name="Taniya Singh" userId="31292a0d85f95193" providerId="LiveId" clId="{25B2B5ED-D920-4D42-91A1-B92D54771941}" dt="2022-11-15T02:25:56.467" v="276" actId="1076"/>
          <ac:picMkLst>
            <pc:docMk/>
            <pc:sldMk cId="782380621" sldId="261"/>
            <ac:picMk id="5" creationId="{4DCA85BA-9AED-EB09-A704-FF9BF2E9A832}"/>
          </ac:picMkLst>
        </pc:picChg>
        <pc:picChg chg="add mod">
          <ac:chgData name="Taniya Singh" userId="31292a0d85f95193" providerId="LiveId" clId="{25B2B5ED-D920-4D42-91A1-B92D54771941}" dt="2022-11-15T02:26:32.587" v="285" actId="1076"/>
          <ac:picMkLst>
            <pc:docMk/>
            <pc:sldMk cId="782380621" sldId="261"/>
            <ac:picMk id="6" creationId="{93FA3CF6-E228-1A41-654E-8E18E96D9B83}"/>
          </ac:picMkLst>
        </pc:picChg>
        <pc:picChg chg="add mod">
          <ac:chgData name="Taniya Singh" userId="31292a0d85f95193" providerId="LiveId" clId="{25B2B5ED-D920-4D42-91A1-B92D54771941}" dt="2022-11-15T02:27:07.708" v="294" actId="1076"/>
          <ac:picMkLst>
            <pc:docMk/>
            <pc:sldMk cId="782380621" sldId="261"/>
            <ac:picMk id="7" creationId="{6A55B598-AD55-4BF4-8575-761ED199FF20}"/>
          </ac:picMkLst>
        </pc:picChg>
      </pc:sldChg>
      <pc:sldChg chg="addSp delSp modSp new mod ord">
        <pc:chgData name="Taniya Singh" userId="31292a0d85f95193" providerId="LiveId" clId="{25B2B5ED-D920-4D42-91A1-B92D54771941}" dt="2022-11-15T03:18:19.600" v="357" actId="14100"/>
        <pc:sldMkLst>
          <pc:docMk/>
          <pc:sldMk cId="351196063" sldId="262"/>
        </pc:sldMkLst>
        <pc:spChg chg="mod">
          <ac:chgData name="Taniya Singh" userId="31292a0d85f95193" providerId="LiveId" clId="{25B2B5ED-D920-4D42-91A1-B92D54771941}" dt="2022-11-15T03:18:19.600" v="357" actId="14100"/>
          <ac:spMkLst>
            <pc:docMk/>
            <pc:sldMk cId="351196063" sldId="262"/>
            <ac:spMk id="2" creationId="{321A32E0-0F3E-3697-37C1-2A12DD440FF4}"/>
          </ac:spMkLst>
        </pc:spChg>
        <pc:picChg chg="add del mod">
          <ac:chgData name="Taniya Singh" userId="31292a0d85f95193" providerId="LiveId" clId="{25B2B5ED-D920-4D42-91A1-B92D54771941}" dt="2022-11-15T03:16:35.098" v="322" actId="478"/>
          <ac:picMkLst>
            <pc:docMk/>
            <pc:sldMk cId="351196063" sldId="262"/>
            <ac:picMk id="3" creationId="{0092BBB9-9891-4DA2-9F44-25A73CAF1B21}"/>
          </ac:picMkLst>
        </pc:picChg>
      </pc:sldChg>
      <pc:sldChg chg="addSp modSp new del">
        <pc:chgData name="Taniya Singh" userId="31292a0d85f95193" providerId="LiveId" clId="{25B2B5ED-D920-4D42-91A1-B92D54771941}" dt="2022-11-15T03:15:57.615" v="317" actId="47"/>
        <pc:sldMkLst>
          <pc:docMk/>
          <pc:sldMk cId="3848263144" sldId="262"/>
        </pc:sldMkLst>
        <pc:picChg chg="add mod">
          <ac:chgData name="Taniya Singh" userId="31292a0d85f95193" providerId="LiveId" clId="{25B2B5ED-D920-4D42-91A1-B92D54771941}" dt="2022-11-15T03:15:46.862" v="314"/>
          <ac:picMkLst>
            <pc:docMk/>
            <pc:sldMk cId="3848263144" sldId="262"/>
            <ac:picMk id="2" creationId="{145EB877-4A46-9C78-1187-AA40C7E3BA90}"/>
          </ac:picMkLst>
        </pc:picChg>
      </pc:sldChg>
      <pc:sldChg chg="addSp delSp modSp new mod">
        <pc:chgData name="Taniya Singh" userId="31292a0d85f95193" providerId="LiveId" clId="{25B2B5ED-D920-4D42-91A1-B92D54771941}" dt="2022-11-15T03:20:17.940" v="365" actId="14100"/>
        <pc:sldMkLst>
          <pc:docMk/>
          <pc:sldMk cId="1792668967" sldId="263"/>
        </pc:sldMkLst>
        <pc:picChg chg="add del">
          <ac:chgData name="Taniya Singh" userId="31292a0d85f95193" providerId="LiveId" clId="{25B2B5ED-D920-4D42-91A1-B92D54771941}" dt="2022-11-15T03:19:53.101" v="362" actId="478"/>
          <ac:picMkLst>
            <pc:docMk/>
            <pc:sldMk cId="1792668967" sldId="263"/>
            <ac:picMk id="2" creationId="{E5D5A0C3-2DAD-BBFD-6DB6-3B4FEC38C18F}"/>
          </ac:picMkLst>
        </pc:picChg>
        <pc:picChg chg="add mod">
          <ac:chgData name="Taniya Singh" userId="31292a0d85f95193" providerId="LiveId" clId="{25B2B5ED-D920-4D42-91A1-B92D54771941}" dt="2022-11-15T03:20:17.940" v="365" actId="14100"/>
          <ac:picMkLst>
            <pc:docMk/>
            <pc:sldMk cId="1792668967" sldId="263"/>
            <ac:picMk id="4" creationId="{B1E25DBD-7085-625D-6F63-329FE04521D2}"/>
          </ac:picMkLst>
        </pc:picChg>
      </pc:sldChg>
      <pc:sldChg chg="add del">
        <pc:chgData name="Taniya Singh" userId="31292a0d85f95193" providerId="LiveId" clId="{25B2B5ED-D920-4D42-91A1-B92D54771941}" dt="2022-11-15T03:19:44.246" v="360"/>
        <pc:sldMkLst>
          <pc:docMk/>
          <pc:sldMk cId="3694526528" sldId="264"/>
        </pc:sldMkLst>
      </pc:sldChg>
      <pc:sldChg chg="addSp modSp new mod">
        <pc:chgData name="Taniya Singh" userId="31292a0d85f95193" providerId="LiveId" clId="{25B2B5ED-D920-4D42-91A1-B92D54771941}" dt="2022-11-15T03:21:05.008" v="369" actId="14100"/>
        <pc:sldMkLst>
          <pc:docMk/>
          <pc:sldMk cId="3870413301" sldId="264"/>
        </pc:sldMkLst>
        <pc:picChg chg="add mod">
          <ac:chgData name="Taniya Singh" userId="31292a0d85f95193" providerId="LiveId" clId="{25B2B5ED-D920-4D42-91A1-B92D54771941}" dt="2022-11-15T03:21:05.008" v="369" actId="14100"/>
          <ac:picMkLst>
            <pc:docMk/>
            <pc:sldMk cId="3870413301" sldId="264"/>
            <ac:picMk id="3" creationId="{186198F2-BE71-2B5C-A1B4-B4915839C322}"/>
          </ac:picMkLst>
        </pc:picChg>
      </pc:sldChg>
      <pc:sldChg chg="new ord">
        <pc:chgData name="Taniya Singh" userId="31292a0d85f95193" providerId="LiveId" clId="{25B2B5ED-D920-4D42-91A1-B92D54771941}" dt="2022-11-15T03:21:36.383" v="372"/>
        <pc:sldMkLst>
          <pc:docMk/>
          <pc:sldMk cId="1943331763" sldId="265"/>
        </pc:sldMkLst>
      </pc:sldChg>
      <pc:sldMasterChg chg="setBg modSldLayout">
        <pc:chgData name="Taniya Singh" userId="31292a0d85f95193" providerId="LiveId" clId="{25B2B5ED-D920-4D42-91A1-B92D54771941}" dt="2022-11-15T03:10:34.896" v="310"/>
        <pc:sldMasterMkLst>
          <pc:docMk/>
          <pc:sldMasterMk cId="3893767342" sldId="2147483648"/>
        </pc:sldMasterMkLst>
        <pc:sldLayoutChg chg="setBg">
          <pc:chgData name="Taniya Singh" userId="31292a0d85f95193" providerId="LiveId" clId="{25B2B5ED-D920-4D42-91A1-B92D54771941}" dt="2022-11-15T03:10:34.896" v="310"/>
          <pc:sldLayoutMkLst>
            <pc:docMk/>
            <pc:sldMasterMk cId="3893767342" sldId="2147483648"/>
            <pc:sldLayoutMk cId="436443130" sldId="2147483649"/>
          </pc:sldLayoutMkLst>
        </pc:sldLayoutChg>
        <pc:sldLayoutChg chg="setBg">
          <pc:chgData name="Taniya Singh" userId="31292a0d85f95193" providerId="LiveId" clId="{25B2B5ED-D920-4D42-91A1-B92D54771941}" dt="2022-11-15T03:10:34.896" v="310"/>
          <pc:sldLayoutMkLst>
            <pc:docMk/>
            <pc:sldMasterMk cId="3893767342" sldId="2147483648"/>
            <pc:sldLayoutMk cId="465757102" sldId="2147483650"/>
          </pc:sldLayoutMkLst>
        </pc:sldLayoutChg>
        <pc:sldLayoutChg chg="setBg">
          <pc:chgData name="Taniya Singh" userId="31292a0d85f95193" providerId="LiveId" clId="{25B2B5ED-D920-4D42-91A1-B92D54771941}" dt="2022-11-15T03:10:34.896" v="310"/>
          <pc:sldLayoutMkLst>
            <pc:docMk/>
            <pc:sldMasterMk cId="3893767342" sldId="2147483648"/>
            <pc:sldLayoutMk cId="3725486345" sldId="2147483651"/>
          </pc:sldLayoutMkLst>
        </pc:sldLayoutChg>
        <pc:sldLayoutChg chg="setBg">
          <pc:chgData name="Taniya Singh" userId="31292a0d85f95193" providerId="LiveId" clId="{25B2B5ED-D920-4D42-91A1-B92D54771941}" dt="2022-11-15T03:10:34.896" v="310"/>
          <pc:sldLayoutMkLst>
            <pc:docMk/>
            <pc:sldMasterMk cId="3893767342" sldId="2147483648"/>
            <pc:sldLayoutMk cId="4017126239" sldId="2147483652"/>
          </pc:sldLayoutMkLst>
        </pc:sldLayoutChg>
        <pc:sldLayoutChg chg="setBg">
          <pc:chgData name="Taniya Singh" userId="31292a0d85f95193" providerId="LiveId" clId="{25B2B5ED-D920-4D42-91A1-B92D54771941}" dt="2022-11-15T03:10:34.896" v="310"/>
          <pc:sldLayoutMkLst>
            <pc:docMk/>
            <pc:sldMasterMk cId="3893767342" sldId="2147483648"/>
            <pc:sldLayoutMk cId="4158530873" sldId="2147483653"/>
          </pc:sldLayoutMkLst>
        </pc:sldLayoutChg>
        <pc:sldLayoutChg chg="setBg">
          <pc:chgData name="Taniya Singh" userId="31292a0d85f95193" providerId="LiveId" clId="{25B2B5ED-D920-4D42-91A1-B92D54771941}" dt="2022-11-15T03:10:34.896" v="310"/>
          <pc:sldLayoutMkLst>
            <pc:docMk/>
            <pc:sldMasterMk cId="3893767342" sldId="2147483648"/>
            <pc:sldLayoutMk cId="3595373294" sldId="2147483654"/>
          </pc:sldLayoutMkLst>
        </pc:sldLayoutChg>
        <pc:sldLayoutChg chg="setBg">
          <pc:chgData name="Taniya Singh" userId="31292a0d85f95193" providerId="LiveId" clId="{25B2B5ED-D920-4D42-91A1-B92D54771941}" dt="2022-11-15T03:10:34.896" v="310"/>
          <pc:sldLayoutMkLst>
            <pc:docMk/>
            <pc:sldMasterMk cId="3893767342" sldId="2147483648"/>
            <pc:sldLayoutMk cId="2285852113" sldId="2147483655"/>
          </pc:sldLayoutMkLst>
        </pc:sldLayoutChg>
        <pc:sldLayoutChg chg="setBg">
          <pc:chgData name="Taniya Singh" userId="31292a0d85f95193" providerId="LiveId" clId="{25B2B5ED-D920-4D42-91A1-B92D54771941}" dt="2022-11-15T03:10:34.896" v="310"/>
          <pc:sldLayoutMkLst>
            <pc:docMk/>
            <pc:sldMasterMk cId="3893767342" sldId="2147483648"/>
            <pc:sldLayoutMk cId="2639177602" sldId="2147483656"/>
          </pc:sldLayoutMkLst>
        </pc:sldLayoutChg>
        <pc:sldLayoutChg chg="setBg">
          <pc:chgData name="Taniya Singh" userId="31292a0d85f95193" providerId="LiveId" clId="{25B2B5ED-D920-4D42-91A1-B92D54771941}" dt="2022-11-15T03:10:34.896" v="310"/>
          <pc:sldLayoutMkLst>
            <pc:docMk/>
            <pc:sldMasterMk cId="3893767342" sldId="2147483648"/>
            <pc:sldLayoutMk cId="975280247" sldId="2147483657"/>
          </pc:sldLayoutMkLst>
        </pc:sldLayoutChg>
        <pc:sldLayoutChg chg="setBg">
          <pc:chgData name="Taniya Singh" userId="31292a0d85f95193" providerId="LiveId" clId="{25B2B5ED-D920-4D42-91A1-B92D54771941}" dt="2022-11-15T03:10:34.896" v="310"/>
          <pc:sldLayoutMkLst>
            <pc:docMk/>
            <pc:sldMasterMk cId="3893767342" sldId="2147483648"/>
            <pc:sldLayoutMk cId="2820719321" sldId="2147483658"/>
          </pc:sldLayoutMkLst>
        </pc:sldLayoutChg>
        <pc:sldLayoutChg chg="setBg">
          <pc:chgData name="Taniya Singh" userId="31292a0d85f95193" providerId="LiveId" clId="{25B2B5ED-D920-4D42-91A1-B92D54771941}" dt="2022-11-15T03:10:34.896" v="310"/>
          <pc:sldLayoutMkLst>
            <pc:docMk/>
            <pc:sldMasterMk cId="3893767342" sldId="2147483648"/>
            <pc:sldLayoutMk cId="1455507041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3A297-D46F-4E00-9245-37DEF019832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73A1-124F-4983-9D6F-A26EC12BC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8878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3A297-D46F-4E00-9245-37DEF019832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73A1-124F-4983-9D6F-A26EC12BC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522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3A297-D46F-4E00-9245-37DEF019832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73A1-124F-4983-9D6F-A26EC12BCAC2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6468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3A297-D46F-4E00-9245-37DEF019832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73A1-124F-4983-9D6F-A26EC12BC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2551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3A297-D46F-4E00-9245-37DEF019832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73A1-124F-4983-9D6F-A26EC12BCAC2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9895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3A297-D46F-4E00-9245-37DEF019832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73A1-124F-4983-9D6F-A26EC12BC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6382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3A297-D46F-4E00-9245-37DEF019832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73A1-124F-4983-9D6F-A26EC12BC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173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3A297-D46F-4E00-9245-37DEF019832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73A1-124F-4983-9D6F-A26EC12BC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6597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3A297-D46F-4E00-9245-37DEF019832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73A1-124F-4983-9D6F-A26EC12BC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75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3A297-D46F-4E00-9245-37DEF019832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73A1-124F-4983-9D6F-A26EC12BC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641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3A297-D46F-4E00-9245-37DEF019832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73A1-124F-4983-9D6F-A26EC12BC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9721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3A297-D46F-4E00-9245-37DEF019832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73A1-124F-4983-9D6F-A26EC12BC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879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3A297-D46F-4E00-9245-37DEF019832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73A1-124F-4983-9D6F-A26EC12BC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765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3A297-D46F-4E00-9245-37DEF019832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73A1-124F-4983-9D6F-A26EC12BC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958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3A297-D46F-4E00-9245-37DEF019832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73A1-124F-4983-9D6F-A26EC12BC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665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3A297-D46F-4E00-9245-37DEF019832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73A1-124F-4983-9D6F-A26EC12BC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394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3A297-D46F-4E00-9245-37DEF0198320}" type="datetimeFigureOut">
              <a:rPr lang="en-IN" smtClean="0"/>
              <a:t>15-11-2022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94673A1-124F-4983-9D6F-A26EC12BC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78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32E0-0F3E-3697-37C1-2A12DD440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890" y="2251587"/>
            <a:ext cx="10567219" cy="1759975"/>
          </a:xfrm>
        </p:spPr>
        <p:txBody>
          <a:bodyPr>
            <a:normAutofit fontScale="90000"/>
          </a:bodyPr>
          <a:lstStyle/>
          <a:p>
            <a:r>
              <a:rPr lang="en-IN" sz="7200" dirty="0">
                <a:latin typeface="Algerian" panose="04020705040A02060702" pitchFamily="82" charset="0"/>
              </a:rPr>
              <a:t>FAKE  NEWS DETECTION</a:t>
            </a:r>
            <a:br>
              <a:rPr lang="en-IN" sz="7200" dirty="0">
                <a:latin typeface="Algerian" panose="04020705040A02060702" pitchFamily="82" charset="0"/>
              </a:rPr>
            </a:br>
            <a:br>
              <a:rPr lang="en-IN" sz="7200" dirty="0">
                <a:latin typeface="Algerian" panose="04020705040A02060702" pitchFamily="82" charset="0"/>
              </a:rPr>
            </a:br>
            <a:br>
              <a:rPr lang="en-IN" sz="7200" dirty="0">
                <a:latin typeface="Algerian" panose="04020705040A02060702" pitchFamily="82" charset="0"/>
              </a:rPr>
            </a:br>
            <a:endParaRPr lang="en-IN" sz="7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96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E25DBD-7085-625D-6F63-329FE0452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27" y="862462"/>
            <a:ext cx="10455546" cy="540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68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A63C9-310A-4A7A-98BB-8EF0ECEBD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61BB9-C3C8-12D3-2FEF-8EE33A282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331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9453D6-D721-C01D-E026-C10F4C9863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82609E-FDAA-7B6B-8E42-8F7CBE25C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72" y="513617"/>
            <a:ext cx="11019475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69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198F2-BE71-2B5C-A1B4-B4915839C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54"/>
            <a:ext cx="12192000" cy="68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13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AD6F7-F3B1-4E56-FA82-6490CA67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479"/>
            <a:ext cx="10515600" cy="1325563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          PROBLEM STATEMENT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6FEC2-36D0-D444-F138-AB112E943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290" y="1396182"/>
            <a:ext cx="11425084" cy="4780782"/>
          </a:xfrm>
        </p:spPr>
        <p:txBody>
          <a:bodyPr>
            <a:noAutofit/>
          </a:bodyPr>
          <a:lstStyle/>
          <a:p>
            <a:r>
              <a:rPr lang="en-US" sz="2000" dirty="0">
                <a:effectLst/>
                <a:latin typeface="Arial" panose="020B0604020202020204" pitchFamily="34" charset="0"/>
              </a:rPr>
              <a:t>Fake News have become more prevalent in recent years and with great amount of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dynamism in internet and social media, differentiating between facts and opinions,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relating to commercial or political has become more difficult.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effectLst/>
                <a:latin typeface="Arial" panose="020B0604020202020204" pitchFamily="34" charset="0"/>
              </a:rPr>
              <a:t>The internet is used intentionally or accidentally to spread false information.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People and culture have been forever changed by the massive spread of fake news.</a:t>
            </a:r>
            <a:br>
              <a:rPr lang="en-US" sz="2000" dirty="0"/>
            </a:b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effectLst/>
                <a:latin typeface="Arial" panose="020B0604020202020204" pitchFamily="34" charset="0"/>
              </a:rPr>
              <a:t>We decided to use various NLP and preprocessing methodologies like tokenization, stop words removal, lemmatization, stemming and machine learning classification algorithms -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logistic regression, PAC, ADA, Naive Bayes, SVM, Random Forest, XG-boost, decision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trees and RNN, to build a model that differentiates between fake news and real news and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also analyze the performance of these various classification methodologies to choose the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best classifier.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29003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FC64-1538-A6A3-AC7C-7E8C34980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36" y="571603"/>
            <a:ext cx="10515600" cy="1325563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TYPES OF DATA IN SOCIAL MEDIA POSTS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A30E-C054-0E27-4A2C-FD3959A5E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  <a:latin typeface="Arial" panose="020B0604020202020204" pitchFamily="34" charset="0"/>
              </a:rPr>
              <a:t>1. Text: Computational linguistics analyzes text, focusing on the genesis of text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semantically and methodically. Because many of the posts are written in the form of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texts, much work has been carried out into analyzing them.</a:t>
            </a:r>
          </a:p>
          <a:p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2. Multimedia: Several types of media are combined in a single post. Audio, video,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photos, and graphics may all be included. This is highly appealing, because it captures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the attention of the visitors without requiring them to read the content</a:t>
            </a:r>
          </a:p>
          <a:p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3. Hyperlinks: Hyperlinks allow the post's creator to cross-reference to other sources,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gaining viewers' trust by confirming the post's genesis. Cross-reference to other social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media networking sites, as well as the embedding of photos, is common practice.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782985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27AD9-06C0-5EF5-38C8-22691E081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TYPES OF FAKE NEWS AND PATTERN THAT HELP IN DETECTION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70575-90A0-7D90-6D45-A288FD296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548" y="1178950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effectLst/>
                <a:latin typeface="Arial" panose="020B0604020202020204" pitchFamily="34" charset="0"/>
              </a:rPr>
              <a:t>1. Visual Based: These false news posts make extensive use of graphics as compared to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content, which may include manipulated photographs, doctored video, or a combination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of the two.</a:t>
            </a:r>
          </a:p>
          <a:p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2. User Generated News: This sort of falsified news is generated by </a:t>
            </a:r>
            <a:r>
              <a:rPr lang="en-US" sz="2000" dirty="0" err="1">
                <a:effectLst/>
                <a:latin typeface="Arial" panose="020B0604020202020204" pitchFamily="34" charset="0"/>
              </a:rPr>
              <a:t>phoney</a:t>
            </a:r>
            <a:r>
              <a:rPr lang="en-US" sz="2000" dirty="0">
                <a:effectLst/>
                <a:latin typeface="Arial" panose="020B0604020202020204" pitchFamily="34" charset="0"/>
              </a:rPr>
              <a:t> accounts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and is targeted to certain audiences, which might reflect specific age groups, gender,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culture, or political affiliations. </a:t>
            </a:r>
          </a:p>
          <a:p>
            <a:r>
              <a:rPr lang="en-US" sz="2000" dirty="0">
                <a:effectLst/>
                <a:latin typeface="Arial" panose="020B0604020202020204" pitchFamily="34" charset="0"/>
              </a:rPr>
              <a:t>3. Knowledge based: These posts provide scientific (so-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called) explanations to some unresolved problems, leading people to feel they are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genuine. For example, natural therapies for high blood sugar levels in the human body.</a:t>
            </a:r>
          </a:p>
          <a:p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4. Style based: Pseudo Journalists who impersonate and mimic the style of some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accredited journalists write style-based posts.</a:t>
            </a:r>
          </a:p>
          <a:p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5. Stance based: It is a portrayal of true statements in such a way that its meaning and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purpose are altered.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01479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F9615-CA00-3685-E4AE-D5AD6D6A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METHODOLOGY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487C9-ECA1-4CED-2C4E-26DF02472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effectLst/>
                <a:latin typeface="Arial" panose="020B0604020202020204" pitchFamily="34" charset="0"/>
              </a:rPr>
              <a:t>The fake news model detection is built using following steps : Text Collection, Text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Preprocessing, Feature Extraction and then finally classification using different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classifiers.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766E3-74CA-8DF8-206A-6F7455E3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121" y="3044825"/>
            <a:ext cx="457263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63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EB71-46C7-AEF3-DD04-B6F2EFE3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07923"/>
            <a:ext cx="8998698" cy="5211096"/>
          </a:xfrm>
        </p:spPr>
        <p:txBody>
          <a:bodyPr>
            <a:normAutofit fontScale="90000"/>
          </a:bodyPr>
          <a:lstStyle/>
          <a:p>
            <a:r>
              <a:rPr lang="en-IN" sz="3100" dirty="0">
                <a:latin typeface="Algerian" panose="04020705040A02060702" pitchFamily="82" charset="0"/>
              </a:rPr>
              <a:t>ALGORITHM TO BE USED      LIBRARIES TO BE USED</a:t>
            </a:r>
            <a:br>
              <a:rPr lang="en-IN" sz="3100" dirty="0">
                <a:latin typeface="Algerian" panose="04020705040A02060702" pitchFamily="82" charset="0"/>
              </a:rPr>
            </a:br>
            <a:r>
              <a:rPr lang="en-IN" sz="3100" dirty="0">
                <a:latin typeface="Algerian" panose="04020705040A02060702" pitchFamily="82" charset="0"/>
              </a:rPr>
              <a:t>                                                      </a:t>
            </a:r>
            <a:br>
              <a:rPr lang="en-IN" dirty="0">
                <a:latin typeface="Algerian" panose="04020705040A02060702" pitchFamily="82" charset="0"/>
              </a:rPr>
            </a:b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1)Logistic Regression                                                      1)Pandas</a:t>
            </a:r>
            <a:br>
              <a:rPr lang="en-IN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                                                                                          </a:t>
            </a:r>
            <a:br>
              <a:rPr lang="en-IN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2)SVM                                                                              2)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Numpy</a:t>
            </a:r>
            <a:br>
              <a:rPr lang="en-IN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                          </a:t>
            </a:r>
            <a:br>
              <a:rPr lang="en-IN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3)Naïve Bayes                                                                  3)Matplotlib</a:t>
            </a:r>
            <a:br>
              <a:rPr lang="en-IN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br>
              <a:rPr lang="en-IN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4)XG Boost                                                                       4)Scikit-learn</a:t>
            </a:r>
            <a:br>
              <a:rPr lang="en-IN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br>
              <a:rPr lang="en-IN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5)Random Forest                                                               5)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Tensorflow</a:t>
            </a:r>
            <a:br>
              <a:rPr lang="en-IN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br>
              <a:rPr lang="en-IN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6)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Passive Classifier                                                          6)seaborn</a:t>
            </a:r>
            <a:br>
              <a:rPr lang="en-IN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br>
              <a:rPr lang="en-IN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7) ADA Aggressive Boost Classifier</a:t>
            </a:r>
            <a:br>
              <a:rPr lang="en-IN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br>
              <a:rPr lang="en-IN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8)Decision Tree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N" dirty="0">
                <a:latin typeface="Algerian" panose="04020705040A02060702" pitchFamily="82" charset="0"/>
              </a:rPr>
            </a:br>
            <a:endParaRPr lang="en-IN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51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FFA6A-C10A-A901-8081-063849209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 ANALYSIS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92F0E-43FF-B66D-D7DC-E74E9B0F9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877" y="1805961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  <a:latin typeface="Arial" panose="020B0604020202020204" pitchFamily="34" charset="0"/>
              </a:rPr>
              <a:t>We can evaluate machine learning algorithm using various metrics like</a:t>
            </a:r>
          </a:p>
          <a:p>
            <a:pPr marL="342900" indent="-342900">
              <a:buAutoNum type="arabicParenR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Accuracy = </a:t>
            </a:r>
          </a:p>
          <a:p>
            <a:pPr marL="342900" indent="-342900">
              <a:buAutoNum type="arabicParenR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Precision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</a:p>
          <a:p>
            <a:pPr marL="457200" indent="-457200">
              <a:buAutoNum type="arabicParenR"/>
            </a:pPr>
            <a:endParaRPr lang="en-US" sz="1800" dirty="0">
              <a:latin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Recall   =</a:t>
            </a:r>
          </a:p>
          <a:p>
            <a:pPr marL="457200" indent="-457200">
              <a:buAutoNum type="arabicParenR"/>
            </a:pPr>
            <a:endParaRPr lang="en-US" sz="1800" dirty="0">
              <a:latin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F1-Score =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700C0-AFC6-00D4-BE2F-E672C861F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09" y="2201965"/>
            <a:ext cx="1781175" cy="428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CA85BA-9AED-EB09-A704-FF9BF2E9A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157" y="2935237"/>
            <a:ext cx="895350" cy="352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FA3CF6-E228-1A41-654E-8E18E96D9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594" y="3646615"/>
            <a:ext cx="752475" cy="42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5B598-AD55-4BF4-8575-761ED199F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3019" y="4434193"/>
            <a:ext cx="156210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8062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166</TotalTime>
  <Words>622</Words>
  <Application>Microsoft Office PowerPoint</Application>
  <PresentationFormat>Widescreen</PresentationFormat>
  <Paragraphs>30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Algerian</vt:lpstr>
      <vt:lpstr>Arial</vt:lpstr>
      <vt:lpstr>Times New Roman</vt:lpstr>
      <vt:lpstr>Trebuchet MS</vt:lpstr>
      <vt:lpstr>Wingdings 3</vt:lpstr>
      <vt:lpstr>Facet</vt:lpstr>
      <vt:lpstr>FAKE  NEWS DETECTION   </vt:lpstr>
      <vt:lpstr>PowerPoint Presentation</vt:lpstr>
      <vt:lpstr>PowerPoint Presentation</vt:lpstr>
      <vt:lpstr>          PROBLEM STATEMENT</vt:lpstr>
      <vt:lpstr>TYPES OF DATA IN SOCIAL MEDIA POSTS</vt:lpstr>
      <vt:lpstr>TYPES OF FAKE NEWS AND PATTERN THAT HELP IN DETECTION</vt:lpstr>
      <vt:lpstr>METHODOLOGY</vt:lpstr>
      <vt:lpstr>ALGORITHM TO BE USED      LIBRARIES TO BE USED                                                        1)Logistic Regression                                                      1)Pandas                                                                                             2)SVM                                                                              2)Numpy                             3)Naïve Bayes                                                                  3)Matplotlib   4)XG Boost                                                                       4)Scikit-learn   5)Random Forest                                                               5)Tensorflow   6) Passive Classifier                                                          6)seaborn   7) ADA Aggressive Boost Classifier   8)Decision Tree  </vt:lpstr>
      <vt:lpstr> ANALYSIS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Taniya Singh</dc:creator>
  <cp:lastModifiedBy>Taniya Singh</cp:lastModifiedBy>
  <cp:revision>2</cp:revision>
  <dcterms:created xsi:type="dcterms:W3CDTF">2022-11-15T02:00:08Z</dcterms:created>
  <dcterms:modified xsi:type="dcterms:W3CDTF">2022-11-15T06:36:47Z</dcterms:modified>
</cp:coreProperties>
</file>